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8" r:id="rId3"/>
    <p:sldId id="33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326" r:id="rId15"/>
    <p:sldId id="327" r:id="rId16"/>
    <p:sldId id="267" r:id="rId17"/>
    <p:sldId id="268" r:id="rId18"/>
    <p:sldId id="328" r:id="rId19"/>
    <p:sldId id="329" r:id="rId20"/>
    <p:sldId id="269" r:id="rId21"/>
    <p:sldId id="270" r:id="rId22"/>
    <p:sldId id="330" r:id="rId23"/>
    <p:sldId id="331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334" r:id="rId35"/>
    <p:sldId id="335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324" r:id="rId47"/>
    <p:sldId id="325" r:id="rId48"/>
    <p:sldId id="291" r:id="rId49"/>
    <p:sldId id="292" r:id="rId50"/>
    <p:sldId id="295" r:id="rId51"/>
    <p:sldId id="296" r:id="rId52"/>
    <p:sldId id="336" r:id="rId53"/>
    <p:sldId id="337" r:id="rId54"/>
    <p:sldId id="297" r:id="rId55"/>
    <p:sldId id="298" r:id="rId56"/>
    <p:sldId id="299" r:id="rId57"/>
    <p:sldId id="300" r:id="rId58"/>
    <p:sldId id="332" r:id="rId59"/>
    <p:sldId id="333" r:id="rId60"/>
    <p:sldId id="301" r:id="rId61"/>
    <p:sldId id="302" r:id="rId62"/>
    <p:sldId id="303" r:id="rId63"/>
    <p:sldId id="304" r:id="rId64"/>
    <p:sldId id="305" r:id="rId65"/>
    <p:sldId id="306" r:id="rId66"/>
    <p:sldId id="307" r:id="rId67"/>
    <p:sldId id="308" r:id="rId68"/>
    <p:sldId id="321" r:id="rId69"/>
    <p:sldId id="322" r:id="rId70"/>
    <p:sldId id="323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0AD920DD-373B-4A6C-98CD-A3CAA14D712D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E3FCC6-045A-4F2F-B3F5-13C87C2F8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0DD-373B-4A6C-98CD-A3CAA14D712D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FCC6-045A-4F2F-B3F5-13C87C2F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0DD-373B-4A6C-98CD-A3CAA14D712D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FCC6-045A-4F2F-B3F5-13C87C2F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0DD-373B-4A6C-98CD-A3CAA14D712D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FCC6-045A-4F2F-B3F5-13C87C2F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0AD920DD-373B-4A6C-98CD-A3CAA14D712D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E3FCC6-045A-4F2F-B3F5-13C87C2F8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0DD-373B-4A6C-98CD-A3CAA14D712D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4E3FCC6-045A-4F2F-B3F5-13C87C2F8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0DD-373B-4A6C-98CD-A3CAA14D712D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4E3FCC6-045A-4F2F-B3F5-13C87C2F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0DD-373B-4A6C-98CD-A3CAA14D712D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FCC6-045A-4F2F-B3F5-13C87C2F8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20DD-373B-4A6C-98CD-A3CAA14D712D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FCC6-045A-4F2F-B3F5-13C87C2F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0AD920DD-373B-4A6C-98CD-A3CAA14D712D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E3FCC6-045A-4F2F-B3F5-13C87C2F8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0AD920DD-373B-4A6C-98CD-A3CAA14D712D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E3FCC6-045A-4F2F-B3F5-13C87C2F8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AD920DD-373B-4A6C-98CD-A3CAA14D712D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4E3FCC6-045A-4F2F-B3F5-13C87C2F8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Structure and Functions</a:t>
            </a:r>
            <a:br>
              <a:rPr lang="en-US" dirty="0" smtClean="0"/>
            </a:br>
            <a:r>
              <a:rPr lang="en-US" dirty="0" smtClean="0"/>
              <a:t>Ch. 3.1 &amp; 3.2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Describe the path proteins would follow as they leave the cell.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Ribosomes</a:t>
            </a:r>
            <a:r>
              <a:rPr lang="en-US" dirty="0" smtClean="0"/>
              <a:t>, Rough ER, Golgi Apparatus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What are the most numerous parts in the cell?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Ribosomes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two organelles?</a:t>
            </a:r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590800"/>
            <a:ext cx="4038600" cy="3678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Smooth and Rough ER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Which </a:t>
            </a:r>
            <a:r>
              <a:rPr lang="en-US" b="1" u="sng" dirty="0" smtClean="0"/>
              <a:t>two </a:t>
            </a:r>
            <a:r>
              <a:rPr lang="en-US" b="1" dirty="0" smtClean="0"/>
              <a:t>organelles in plant cells are responsible for providing energy for the cell?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Chloroplast</a:t>
            </a:r>
          </a:p>
          <a:p>
            <a:r>
              <a:rPr lang="en-US" dirty="0" smtClean="0"/>
              <a:t>Mitochondria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scientists below, who discovered cells by looking at corks found in oak trees?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657600"/>
            <a:ext cx="8458200" cy="20335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Hooke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smallest unit of life?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The cell membrane is made up of a </a:t>
            </a:r>
            <a:r>
              <a:rPr lang="en-US" b="1" dirty="0" err="1" smtClean="0"/>
              <a:t>bilayer</a:t>
            </a:r>
            <a:r>
              <a:rPr lang="en-US" b="1" dirty="0" smtClean="0"/>
              <a:t> of ___________________.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phospholipids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667000" y="2667000"/>
          <a:ext cx="4581525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hoto Editor Photo" r:id="rId3" imgW="4580952" imgH="3723810" progId="">
                  <p:embed/>
                </p:oleObj>
              </mc:Choice>
              <mc:Fallback>
                <p:oleObj name="Photo Editor Photo" r:id="rId3" imgW="4580952" imgH="372381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667000"/>
                        <a:ext cx="4581525" cy="37242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0" y="1600200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Animals or Plant cell?</a:t>
            </a:r>
            <a:endParaRPr lang="en-US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What are organelles?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Specialized structures inside the cell that that perform important </a:t>
            </a:r>
            <a:r>
              <a:rPr lang="en-US" smtClean="0"/>
              <a:t>cellular function.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What structure is larger in plant cells than it is in animal cells?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Vacuole (Central Vacuole)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State 1 of the 3 parts of the cell theory;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b="1" dirty="0" smtClean="0"/>
              <a:t>All organisms are made of one or more cells.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b="1" dirty="0" smtClean="0"/>
              <a:t>The cell is the most basic unit of life.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b="1" dirty="0" smtClean="0"/>
              <a:t>All existing cells are produced by other living cells.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example of a prokaryote cell?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6280"/>
          </a:xfrm>
        </p:spPr>
        <p:txBody>
          <a:bodyPr/>
          <a:lstStyle/>
          <a:p>
            <a:r>
              <a:rPr lang="en-US" dirty="0" smtClean="0"/>
              <a:t>Bacteria cell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What two things are found in eukaryotic cells that are not found in prokaryotic cells?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</a:p>
          <a:p>
            <a:r>
              <a:rPr lang="en-US" dirty="0" smtClean="0"/>
              <a:t>Membrane-bound Organelles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4114800" cy="4983163"/>
          </a:xfrm>
        </p:spPr>
        <p:txBody>
          <a:bodyPr/>
          <a:lstStyle/>
          <a:p>
            <a:r>
              <a:rPr lang="en-US" dirty="0" smtClean="0"/>
              <a:t>What part of the cell is the arrow pointing to? </a:t>
            </a:r>
            <a:endParaRPr lang="en-US" dirty="0"/>
          </a:p>
        </p:txBody>
      </p:sp>
      <p:pic>
        <p:nvPicPr>
          <p:cNvPr id="4" name="Picture 6" descr="plant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1828800"/>
            <a:ext cx="3560763" cy="4525963"/>
          </a:xfrm>
          <a:prstGeom prst="rect">
            <a:avLst/>
          </a:prstGeom>
          <a:noFill/>
          <a:ln>
            <a:solidFill>
              <a:srgbClr val="CC0099"/>
            </a:solidFill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4038600" y="5029200"/>
            <a:ext cx="14478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Cytoplasm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two things make up the cytoskeleton?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Microtubules</a:t>
            </a:r>
          </a:p>
          <a:p>
            <a:r>
              <a:rPr lang="en-US" dirty="0" smtClean="0"/>
              <a:t>Microfilaments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the purpose of cilia and flagella?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cells move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Describe the two places in the cell where </a:t>
            </a:r>
            <a:r>
              <a:rPr lang="en-US" b="1" dirty="0" err="1" smtClean="0"/>
              <a:t>ribosomes</a:t>
            </a:r>
            <a:r>
              <a:rPr lang="en-US" b="1" dirty="0" smtClean="0"/>
              <a:t> may be found.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the function of chromatin?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 DNA that make up chromosomes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How would proteins transported by the ER get to the Golgi?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Vesicles that pinch off the ER, transports the proteins to the </a:t>
            </a:r>
            <a:r>
              <a:rPr lang="en-US" dirty="0" err="1" smtClean="0"/>
              <a:t>Goli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How are worn out parts of cells removed from the cell?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Lysosomes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won’t find a cell wall in which of these kinds of organism?</a:t>
            </a:r>
          </a:p>
          <a:p>
            <a:pPr lvl="1"/>
            <a:r>
              <a:rPr lang="en-US" dirty="0" smtClean="0"/>
              <a:t>A. plants</a:t>
            </a:r>
          </a:p>
          <a:p>
            <a:pPr lvl="1"/>
            <a:r>
              <a:rPr lang="en-US" dirty="0" smtClean="0"/>
              <a:t>B. Animals</a:t>
            </a:r>
          </a:p>
          <a:p>
            <a:pPr lvl="1"/>
            <a:r>
              <a:rPr lang="en-US" dirty="0" smtClean="0"/>
              <a:t>C. bacteria</a:t>
            </a:r>
          </a:p>
          <a:p>
            <a:pPr lvl="1"/>
            <a:r>
              <a:rPr lang="en-US" dirty="0" smtClean="0"/>
              <a:t>D. None of the above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 animals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organelle is responsible for making food through photosynthesis?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Chloroplast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Rough ER</a:t>
            </a:r>
          </a:p>
          <a:p>
            <a:r>
              <a:rPr lang="en-US" dirty="0" smtClean="0"/>
              <a:t>Cytoplasm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selective permeability?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let small things in and out the cell membrane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organelle is this?</a:t>
            </a:r>
            <a:endParaRPr lang="en-US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133600" y="2971800"/>
          <a:ext cx="44196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Photo Editor Photo" r:id="rId3" imgW="4800000" imgH="2371429" progId="">
                  <p:embed/>
                </p:oleObj>
              </mc:Choice>
              <mc:Fallback>
                <p:oleObj name="Photo Editor Photo" r:id="rId3" imgW="4800000" imgH="237142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971800"/>
                        <a:ext cx="4419600" cy="21844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organelle is called the highway of the cell?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job of the </a:t>
            </a:r>
            <a:r>
              <a:rPr lang="en-US" dirty="0" err="1" smtClean="0"/>
              <a:t>ribosomes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smtClean="0"/>
              <a:t>synthesize </a:t>
            </a:r>
            <a:r>
              <a:rPr lang="en-US" dirty="0" smtClean="0"/>
              <a:t>proteins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list below, who states that cells come from preexisting cells?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657600"/>
            <a:ext cx="8458200" cy="20335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Virchow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What organelle is responsible for producing the lipids that make up the cell membrane?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bacteria different from animals cells?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 cells are prokaryote</a:t>
            </a:r>
          </a:p>
          <a:p>
            <a:r>
              <a:rPr lang="en-US" dirty="0" smtClean="0"/>
              <a:t>Animals cells are eukaryotes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organelle is called the post office of the cell? Why?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Golgi Apparatus because it packages and ships material throughout the cell.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True or False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A cell wall is </a:t>
            </a:r>
            <a:r>
              <a:rPr lang="en-US" dirty="0" smtClean="0"/>
              <a:t>found </a:t>
            </a:r>
            <a:r>
              <a:rPr lang="en-US" dirty="0" smtClean="0"/>
              <a:t>in plant cells. 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True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structure that regulates what goes in and out the cell is called the ___________.</a:t>
            </a: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list below, who states that all </a:t>
            </a:r>
            <a:r>
              <a:rPr lang="en-US" dirty="0" err="1" smtClean="0"/>
              <a:t>all</a:t>
            </a:r>
            <a:r>
              <a:rPr lang="en-US" dirty="0" smtClean="0"/>
              <a:t> organisms are made up of cells?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657600"/>
            <a:ext cx="8458200" cy="20335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Shwann</a:t>
            </a:r>
            <a:r>
              <a:rPr lang="en-US" dirty="0" smtClean="0"/>
              <a:t> and </a:t>
            </a:r>
            <a:r>
              <a:rPr lang="en-US" dirty="0" err="1" smtClean="0"/>
              <a:t>Shleiden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Smooth ER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What structure in the cell is responsible for making </a:t>
            </a:r>
            <a:r>
              <a:rPr lang="en-US" b="1" dirty="0" err="1" smtClean="0"/>
              <a:t>ribosomes</a:t>
            </a:r>
            <a:r>
              <a:rPr lang="en-US" b="1" dirty="0" smtClean="0"/>
              <a:t>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Nucleolus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51</TotalTime>
  <Words>605</Words>
  <Application>Microsoft Office PowerPoint</Application>
  <PresentationFormat>On-screen Show (4:3)</PresentationFormat>
  <Paragraphs>153</Paragraphs>
  <Slides>70</Slides>
  <Notes>0</Notes>
  <HiddenSlides>12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4" baseType="lpstr">
      <vt:lpstr>Rockwell</vt:lpstr>
      <vt:lpstr>Wingdings 2</vt:lpstr>
      <vt:lpstr>Foundry</vt:lpstr>
      <vt:lpstr>Photo Editor Photo</vt:lpstr>
      <vt:lpstr>Cell Structure and Functions Ch. 3.1 &amp; 3.2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Structure and Functions Ch. 3.1 &amp; 3.2</dc:title>
  <dc:creator>Angelica Barajas</dc:creator>
  <cp:lastModifiedBy>Conner, Tammy</cp:lastModifiedBy>
  <cp:revision>8</cp:revision>
  <dcterms:created xsi:type="dcterms:W3CDTF">2011-12-08T00:05:13Z</dcterms:created>
  <dcterms:modified xsi:type="dcterms:W3CDTF">2019-09-10T12:22:56Z</dcterms:modified>
</cp:coreProperties>
</file>